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6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3314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7202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738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3088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3301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1061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6332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570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1873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881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04992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8400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6820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830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1277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31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2E10CEB-23DA-427B-935B-DF62E8C69773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1019713" y="99128"/>
            <a:ext cx="1063848" cy="106384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270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6B145-4835-4EB4-8867-5E3A8A9766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Break your eating habits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DEF282-F83C-4C2D-B41B-6101444FFB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The smart solution to over-pollution</a:t>
            </a:r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EECF2E-D75B-438B-8EB9-FB955EED0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164356"/>
            <a:ext cx="314325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239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2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4619543" cy="685403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C8B3AA-B8DD-4920-B3A4-EDA84E92F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970319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The problem: </a:t>
            </a:r>
            <a:br>
              <a:rPr lang="en-GB" sz="2800" dirty="0"/>
            </a:br>
            <a:r>
              <a:rPr lang="en-GB" sz="2800" i="1" dirty="0"/>
              <a:t>Huge</a:t>
            </a:r>
            <a:r>
              <a:rPr lang="en-GB" sz="2800" dirty="0"/>
              <a:t> resource waste</a:t>
            </a:r>
            <a:endParaRPr lang="de-DE" sz="2800" dirty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25AB3D92-9BA5-4722-A103-B5E25A7DB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 anchor="t">
            <a:normAutofit/>
          </a:bodyPr>
          <a:lstStyle/>
          <a:p>
            <a:r>
              <a:rPr lang="en-US" sz="2400" dirty="0"/>
              <a:t>The population is growing</a:t>
            </a:r>
          </a:p>
          <a:p>
            <a:r>
              <a:rPr lang="en-US" sz="2400" dirty="0"/>
              <a:t>Our resources are limited</a:t>
            </a:r>
          </a:p>
        </p:txBody>
      </p: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2B1BF968-66B3-429B-8F90-9E184D4D37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84" r="10510" b="1"/>
          <a:stretch/>
        </p:blipFill>
        <p:spPr>
          <a:xfrm>
            <a:off x="4619543" y="4748"/>
            <a:ext cx="7572457" cy="68485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73ED54-F1FF-429A-99C0-C0243EE1A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9713" y="99128"/>
            <a:ext cx="1063848" cy="10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642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BD30EA2-8070-48EC-BC41-2869CA1A9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1F073-5655-4A85-9DC1-7839C66FB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GB" sz="3300"/>
              <a:t>The solution:</a:t>
            </a:r>
            <a:br>
              <a:rPr lang="en-GB" sz="3300"/>
            </a:br>
            <a:r>
              <a:rPr lang="en-GB" sz="3300"/>
              <a:t>Raise awareness</a:t>
            </a:r>
            <a:endParaRPr lang="de-DE" sz="33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40D12C-3EB2-43EA-A6B2-81D132519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76B24B6-CE9A-42DC-B14B-2BD6AA609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 anchor="t">
            <a:normAutofit/>
          </a:bodyPr>
          <a:lstStyle/>
          <a:p>
            <a:r>
              <a:rPr lang="en-US" sz="2400" dirty="0"/>
              <a:t>People want to do good</a:t>
            </a:r>
          </a:p>
          <a:p>
            <a:r>
              <a:rPr lang="en-US" sz="2400" dirty="0"/>
              <a:t>Give them the opportunity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E8878648-8245-40F6-9E53-A1913CB399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636" b="-2"/>
          <a:stretch/>
        </p:blipFill>
        <p:spPr>
          <a:xfrm>
            <a:off x="4619543" y="640080"/>
            <a:ext cx="6953577" cy="5252773"/>
          </a:xfrm>
          <a:prstGeom prst="rect">
            <a:avLst/>
          </a:prstGeom>
        </p:spPr>
      </p:pic>
      <p:sp>
        <p:nvSpPr>
          <p:cNvPr id="17" name="Freeform 11">
            <a:extLst>
              <a:ext uri="{FF2B5EF4-FFF2-40B4-BE49-F238E27FC236}">
                <a16:creationId xmlns:a16="http://schemas.microsoft.com/office/drawing/2014/main" id="{A796071E-2EB3-4DB7-AC56-CCD9693498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EE12536A-EF53-4E2D-89C1-CE97BFE27524}"/>
              </a:ext>
            </a:extLst>
          </p:cNvPr>
          <p:cNvSpPr/>
          <p:nvPr/>
        </p:nvSpPr>
        <p:spPr>
          <a:xfrm>
            <a:off x="6096000" y="5914"/>
            <a:ext cx="2754466" cy="1918465"/>
          </a:xfrm>
          <a:prstGeom prst="cloudCallou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What environmental impact does this have?</a:t>
            </a:r>
            <a:endParaRPr lang="de-DE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BB2D1C7-FC09-421E-A3E6-DDE6A7146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9713" y="99128"/>
            <a:ext cx="1063848" cy="10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36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0572-4217-4242-AF2A-6EDC6A8B0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can we achieve this?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12244-143D-4B42-98FD-F9288414D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People are inherently lazy</a:t>
            </a:r>
          </a:p>
          <a:p>
            <a:r>
              <a:rPr lang="en-GB" sz="2400" dirty="0"/>
              <a:t>Nobody wants to constantly check their environmental impact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8730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0B1F1-2C9E-4F70-8118-660DB3867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Introducing… </a:t>
            </a:r>
            <a:r>
              <a:rPr lang="en-GB" dirty="0" err="1"/>
              <a:t>BYEh</a:t>
            </a:r>
            <a:r>
              <a:rPr lang="en-GB" dirty="0"/>
              <a:t>!</a:t>
            </a:r>
            <a:br>
              <a:rPr lang="en-GB" dirty="0"/>
            </a:br>
            <a:r>
              <a:rPr lang="en-GB" i="1" dirty="0"/>
              <a:t>Break your eating habits</a:t>
            </a:r>
            <a:endParaRPr lang="de-DE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8F7A2-F0A2-436D-9C00-E716CB2B2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3855976" cy="3777622"/>
          </a:xfrm>
        </p:spPr>
        <p:txBody>
          <a:bodyPr>
            <a:normAutofit/>
          </a:bodyPr>
          <a:lstStyle/>
          <a:p>
            <a:r>
              <a:rPr lang="en-GB" sz="2400" dirty="0"/>
              <a:t>Challenge your friends to reduce their environmental impact</a:t>
            </a:r>
          </a:p>
          <a:p>
            <a:r>
              <a:rPr lang="en-GB" sz="2400" dirty="0"/>
              <a:t>They can forward the challenge or create a new one</a:t>
            </a:r>
          </a:p>
        </p:txBody>
      </p:sp>
      <p:pic>
        <p:nvPicPr>
          <p:cNvPr id="7" name="Picture 6" descr="A screen shot of food on a plate&#10;&#10;Description generated with high confidence">
            <a:extLst>
              <a:ext uri="{FF2B5EF4-FFF2-40B4-BE49-F238E27FC236}">
                <a16:creationId xmlns:a16="http://schemas.microsoft.com/office/drawing/2014/main" id="{5D54660B-A6C4-4CEA-9434-B3580595C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201" y="2133600"/>
            <a:ext cx="2386012" cy="424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86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0B1F1-2C9E-4F70-8118-660DB3867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Introducing… </a:t>
            </a:r>
            <a:r>
              <a:rPr lang="en-GB" dirty="0" err="1"/>
              <a:t>BYEh</a:t>
            </a:r>
            <a:r>
              <a:rPr lang="en-GB" dirty="0"/>
              <a:t>!</a:t>
            </a:r>
            <a:br>
              <a:rPr lang="en-GB" dirty="0"/>
            </a:br>
            <a:r>
              <a:rPr lang="en-GB" i="1" dirty="0"/>
              <a:t>Break your eating habits</a:t>
            </a:r>
            <a:endParaRPr lang="de-DE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8F7A2-F0A2-436D-9C00-E716CB2B2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3855976" cy="3777622"/>
          </a:xfrm>
        </p:spPr>
        <p:txBody>
          <a:bodyPr>
            <a:normAutofit/>
          </a:bodyPr>
          <a:lstStyle/>
          <a:p>
            <a:r>
              <a:rPr lang="en-GB" sz="2400" dirty="0"/>
              <a:t>Check out popular challenges that others are doing currently</a:t>
            </a:r>
            <a:endParaRPr lang="de-DE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54660B-A6C4-4CEA-9434-B3580595C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8373" y="2133600"/>
            <a:ext cx="2383668" cy="424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10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0B1F1-2C9E-4F70-8118-660DB3867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Introducing… </a:t>
            </a:r>
            <a:r>
              <a:rPr lang="en-GB" dirty="0" err="1"/>
              <a:t>BYEh</a:t>
            </a:r>
            <a:r>
              <a:rPr lang="en-GB" dirty="0"/>
              <a:t>!</a:t>
            </a:r>
            <a:br>
              <a:rPr lang="en-GB" dirty="0"/>
            </a:br>
            <a:r>
              <a:rPr lang="en-GB" i="1" dirty="0"/>
              <a:t>Break your eating habits</a:t>
            </a:r>
            <a:endParaRPr lang="de-DE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8F7A2-F0A2-436D-9C00-E716CB2B2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1" y="2133600"/>
            <a:ext cx="4068763" cy="3777622"/>
          </a:xfrm>
        </p:spPr>
        <p:txBody>
          <a:bodyPr>
            <a:normAutofit/>
          </a:bodyPr>
          <a:lstStyle/>
          <a:p>
            <a:r>
              <a:rPr lang="en-GB" sz="2400" dirty="0"/>
              <a:t>Create a challenge for your friends from a template or completely custom</a:t>
            </a:r>
            <a:endParaRPr lang="de-DE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54660B-A6C4-4CEA-9434-B3580595C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8373" y="2135685"/>
            <a:ext cx="2383668" cy="423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825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E1F31E3-DE86-4F73-B5E3-22AFF02AE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Education is the most powerful weapon which you can use to change the world.</a:t>
            </a:r>
            <a:endParaRPr lang="en-US" dirty="0">
              <a:effectLst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CC05AE1-7196-4B6D-BADE-E29BD002DC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– Nelson Mandela</a:t>
            </a:r>
            <a:endParaRPr lang="de-DE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74B2BCA-AD83-4F9D-AF63-F0D034E88E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So let’s change it… together!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427758070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ppt/theme/theme2.xml><?xml version="1.0" encoding="utf-8"?>
<a:theme xmlns:a="http://schemas.openxmlformats.org/drawingml/2006/main" name="1_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</Words>
  <Application>Microsoft Office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Wingdings 3</vt:lpstr>
      <vt:lpstr>Wisp</vt:lpstr>
      <vt:lpstr>1_Wisp</vt:lpstr>
      <vt:lpstr>Break your eating habits</vt:lpstr>
      <vt:lpstr>The problem:  Huge resource waste</vt:lpstr>
      <vt:lpstr>The solution: Raise awareness</vt:lpstr>
      <vt:lpstr>How can we achieve this?</vt:lpstr>
      <vt:lpstr>Introducing… BYEh! Break your eating habits</vt:lpstr>
      <vt:lpstr>Introducing… BYEh! Break your eating habits</vt:lpstr>
      <vt:lpstr>Introducing… BYEh! Break your eating habits</vt:lpstr>
      <vt:lpstr>Education is the most powerful weapon which you can use to change the world.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Break your eating habits</dc:title>
  <dc:creator>Valentin Zieglmeier</dc:creator>
  <cp:lastModifiedBy>Valentin Zieglmeier</cp:lastModifiedBy>
  <cp:revision>7</cp:revision>
  <dcterms:created xsi:type="dcterms:W3CDTF">2018-09-16T03:38:11Z</dcterms:created>
  <dcterms:modified xsi:type="dcterms:W3CDTF">2018-09-16T05:41:14Z</dcterms:modified>
</cp:coreProperties>
</file>